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8" r:id="rId9"/>
    <p:sldId id="263" r:id="rId10"/>
    <p:sldId id="272" r:id="rId11"/>
    <p:sldId id="271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B63E7-7682-2B4E-9792-32AC5A2095E2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F94F2-4DFE-4143-B5E7-16B58789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5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F94F2-4DFE-4143-B5E7-16B587896C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9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F94F2-4DFE-4143-B5E7-16B587896C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FEDF-6D30-2D44-8998-97F90E0B3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5ECDD-7989-044A-9CDC-215732903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0CA5-1B1E-D44A-9741-57BB200C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46F3-BABD-2D41-94F5-6EAE16CC548F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EEBED-E929-9E46-9D01-64CCDCF1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6DEC-A938-2F46-9291-556D4A60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9853-98F3-4E42-B6A8-51933EDB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DA4C-54CD-5F41-A8D6-B8FC9CB86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0DE6F-6C94-2841-8A80-D354E437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E9EDC-8809-2E40-A074-21E805A8FAD3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E14C-EEAF-A241-9A02-7CE4AF8C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CC046-AA85-5449-A009-3B1B1182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5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19A8B-3A33-FB42-BC25-4F45CBB0E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5BBDD-A42C-3748-82CB-414AB5128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DF4D0-E476-0C48-BAE2-06152A46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E996D-B8AE-CE45-BD69-B2857FDBB120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6B93-CC46-A247-A717-2A7A137F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F107D-0EBD-3745-90F9-F686E82A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5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3EF2-0E1E-6542-8BF6-CF10BAE8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C6D-6BA4-D643-B2B5-2D924D12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69C7-9FFD-C94B-89C4-A2D088E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1FDC-4A7A-1B45-979C-C3E8188BA10A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861B2-7F23-2943-8C02-999EC907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44546-97BA-0142-9B87-3CB61F7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7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A488-0AFD-9042-9C20-5C7EA0F5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24DFB-A297-4442-8B42-0CB1BBACE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4C8C8-56F3-1B41-A67D-F4708B80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4A9B-238C-D84E-A75B-8637E6536C93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7FD62-376B-0C47-8814-2D4C0B9D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9A532-E88C-0E4D-A5E5-122A0F90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405C-A9B9-AA4E-A24D-C1C89D0A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C439-76AA-644D-AAB7-1609C863D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EF34-4691-7046-B800-1F5AC488A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EE3B2-D20F-1647-83A5-72085621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1D9F-B140-B64B-956B-AE5AD009580F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77944-E1B5-0B45-AD76-2CD80DDF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F40E4-E2D7-754C-9C49-0220D2E3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D7B9-0832-8E45-B268-217ACA1F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3CEF-2FCA-FD44-B71B-A3C681400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6C2DF-C456-CB43-A327-CC618D896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032DC-6B84-A849-BA26-EC3D3A846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82C66-343D-6C4B-BAF8-4D0F7E54E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FCDF4-3793-9446-BDC1-118A7D4B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E886-4369-464F-899A-3C69FDA36459}" type="datetime1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FB64B-6259-104E-BC56-07F2AE24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CC153-D4FD-2B44-8612-4A21D69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F8C0-9595-784C-81F1-69EB343E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84AC1-BC45-0043-AF44-CFDD2E9C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671D2-5424-EB49-BEF6-48D9D4898BF3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35F34-3507-E148-A908-DE1B1CF8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19E2B-6F61-6449-A97A-4F849912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FD10E-E940-2B45-8AED-84B3990E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0995-CDA7-E742-B867-4B3CE31033E1}" type="datetime1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14F69-2F21-F846-B105-0E47B101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A8A83-DBB7-634E-A3A3-ADDD7BA2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907C-0781-FD41-BE9E-44B04437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7893-BD35-944D-B044-7B4AF4FD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BBD26-10F9-A041-817F-3323EEF40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BB387-2766-C24B-A720-3818F114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ACFD-1321-8546-B954-AD8955127D31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FEE98-1A77-9F44-BA71-37546078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3AD6D-7FF2-524F-A5C6-E7192A5D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4B18-CF80-7E40-B250-7F823EBD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F9763-00D1-314D-B1F7-2D0ACD1D1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A33BE-2F9A-AF4A-BBAC-4213437BE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BD322-6B2F-6844-B074-03B923AD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B02D-18AB-A04D-89E0-56416E3E8828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7417E-BFE1-6B4C-9753-66724247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C48A3-CE48-E444-B2C6-14705D01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406A5-CDF0-EB49-A5EB-476AFEE7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F1741-920B-CE45-8B95-888AF1E9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B78B1-CC19-954C-A95B-DB9A96A6B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45C28-F885-4745-BD96-941CC13D3F37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7F81A-171C-304A-8B81-85672FEDA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79304-191C-5E40-84C0-886C26D6A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021E7-2787-C849-A517-35038D06D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25A3-D2B6-C643-B46B-D2604D2FD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Power Predication of Combined Cycle Power Plant using Regression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CE449-247B-AB42-B067-6B3514DFE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</a:t>
            </a:r>
            <a:r>
              <a:rPr lang="en-US" dirty="0" err="1"/>
              <a:t>Syeduzzaman</a:t>
            </a:r>
            <a:r>
              <a:rPr lang="en-US" dirty="0"/>
              <a:t> Khan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475E-F1AA-0B49-9E28-9DD341E3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4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7CD1-A4E1-F744-8900-AE17185F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 Model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E8CB-576E-9942-BB92-3B2FC2A9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73188" cy="3875928"/>
          </a:xfrm>
        </p:spPr>
        <p:txBody>
          <a:bodyPr/>
          <a:lstStyle/>
          <a:p>
            <a:r>
              <a:rPr lang="en-US" dirty="0"/>
              <a:t>By combining all variables: </a:t>
            </a:r>
          </a:p>
          <a:p>
            <a:pPr marL="0" indent="0">
              <a:buNone/>
            </a:pPr>
            <a:r>
              <a:rPr lang="en-US" dirty="0"/>
              <a:t>   R squared value    	0.9287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B6AA7-FA61-AE47-BEA8-106458A0A5F9}"/>
              </a:ext>
            </a:extLst>
          </p:cNvPr>
          <p:cNvSpPr txBox="1">
            <a:spLocks/>
          </p:cNvSpPr>
          <p:nvPr/>
        </p:nvSpPr>
        <p:spPr>
          <a:xfrm>
            <a:off x="2790651" y="5319020"/>
            <a:ext cx="7310780" cy="1128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PE= -1.97*AT-0.23*V+0.62*AP-0.16*RH+454.61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A4477A-481C-7C44-9F28-65C53586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2" y="1645067"/>
            <a:ext cx="5742791" cy="352224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B87A4-5317-5B4C-BDED-00704C71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CA06-A0FF-D841-BF64-DD94AFC6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SLR VS. MLR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13D0-EEBB-0B48-8735-BD83891D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53640" cy="4667250"/>
          </a:xfrm>
        </p:spPr>
        <p:txBody>
          <a:bodyPr>
            <a:normAutofit/>
          </a:bodyPr>
          <a:lstStyle/>
          <a:p>
            <a:r>
              <a:rPr lang="en-US" sz="2400" dirty="0"/>
              <a:t>Simple linear regression: model based on temperature has higher R-squared value (0.8989) </a:t>
            </a:r>
          </a:p>
          <a:p>
            <a:r>
              <a:rPr lang="en-US" sz="2400" dirty="0"/>
              <a:t>MLR Model: R squared value highest (0.9287)  by combining all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929F-B40B-594A-A768-76675358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2212340"/>
            <a:ext cx="3893820" cy="3893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5C15D-B226-3541-A251-B91762D5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2" y="2198052"/>
            <a:ext cx="3893820" cy="38938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AFDDC-3741-DB4E-BE13-CE9B1219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89BD-E829-AE48-B1AB-E4243DAD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and Future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1AD9-E5BE-034C-B957-2CC020E9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Summary: </a:t>
            </a:r>
          </a:p>
          <a:p>
            <a:r>
              <a:rPr lang="en-US" dirty="0"/>
              <a:t>To investigate efficient Predictive model for Combined cycle power plant to predict electrical power to be generated </a:t>
            </a:r>
          </a:p>
          <a:p>
            <a:r>
              <a:rPr lang="en-US" dirty="0"/>
              <a:t>To find out most influent individual variables or combination of variables  </a:t>
            </a:r>
          </a:p>
          <a:p>
            <a:pPr marL="0" indent="0">
              <a:buNone/>
            </a:pPr>
            <a:r>
              <a:rPr lang="en-US" dirty="0"/>
              <a:t>Future Possibilities :</a:t>
            </a:r>
          </a:p>
          <a:p>
            <a:r>
              <a:rPr lang="en-US" dirty="0"/>
              <a:t>K-nearest neighbor, ANN (Artificial neural network)</a:t>
            </a:r>
          </a:p>
          <a:p>
            <a:r>
              <a:rPr lang="en-US" dirty="0"/>
              <a:t>Model comparison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138BB-B9C2-E64B-AF62-A8A9DE3A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83CA-56B9-194F-9D86-8A6BFBFD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775" y="2837043"/>
            <a:ext cx="3668486" cy="1183913"/>
          </a:xfrm>
        </p:spPr>
        <p:txBody>
          <a:bodyPr/>
          <a:lstStyle/>
          <a:p>
            <a:r>
              <a:rPr lang="en-US" b="1" dirty="0"/>
              <a:t>Questions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BAD7E-FFEA-2445-AB79-D54ADDD5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0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D722-B807-FC44-B9D8-AF8C44B0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012" y="365125"/>
            <a:ext cx="9578788" cy="1325563"/>
          </a:xfrm>
        </p:spPr>
        <p:txBody>
          <a:bodyPr/>
          <a:lstStyle/>
          <a:p>
            <a:r>
              <a:rPr lang="en-US" b="1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4D43-3BC3-AD44-8CD9-FE9E56D8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0" y="1871831"/>
            <a:ext cx="9578789" cy="4305132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Data set </a:t>
            </a:r>
          </a:p>
          <a:p>
            <a:r>
              <a:rPr lang="en-US" dirty="0"/>
              <a:t>Simple Linear Regression Model</a:t>
            </a:r>
          </a:p>
          <a:p>
            <a:r>
              <a:rPr lang="en-US" dirty="0"/>
              <a:t>Multiple Linear Regression Model</a:t>
            </a:r>
          </a:p>
          <a:p>
            <a:r>
              <a:rPr lang="en-US" dirty="0"/>
              <a:t>Model Comparison  </a:t>
            </a:r>
          </a:p>
          <a:p>
            <a:r>
              <a:rPr lang="en-US" dirty="0"/>
              <a:t>Conclusion and Future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6236-09A5-C249-930F-C2B40FB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3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B69C-FFD7-9344-9E5A-ED42AD00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13E5-62A0-A94C-91F3-CCD3B93BD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Combined cycle power plant : gas turbine and steam turbine </a:t>
            </a:r>
          </a:p>
          <a:p>
            <a:r>
              <a:rPr lang="en-US" dirty="0" err="1"/>
              <a:t>Thermodynamical</a:t>
            </a:r>
            <a:r>
              <a:rPr lang="en-US" dirty="0"/>
              <a:t> approaches : to need much computational time and effort</a:t>
            </a:r>
          </a:p>
          <a:p>
            <a:r>
              <a:rPr lang="en-US" dirty="0"/>
              <a:t>Machine learning algorithm: an alternative solution, to analyze this system for arbitrary input ad output patterns </a:t>
            </a:r>
          </a:p>
          <a:p>
            <a:r>
              <a:rPr lang="en-US" dirty="0"/>
              <a:t>Gas turbine: Ambient temperature, pressure, and relative humidity </a:t>
            </a:r>
          </a:p>
          <a:p>
            <a:r>
              <a:rPr lang="en-US" dirty="0"/>
              <a:t>Stem turbine: direct relationship with vacuum of exhaust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9CE7-DD7B-B641-B3C4-A55900C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9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DE2-18EE-D043-BB3D-A802EC6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873F-6689-8B49-905D-EF5E0112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electrical power output of a power plant</a:t>
            </a:r>
          </a:p>
          <a:p>
            <a:r>
              <a:rPr lang="en-US" dirty="0"/>
              <a:t>To increase the power plant efficiency </a:t>
            </a:r>
          </a:p>
          <a:p>
            <a:r>
              <a:rPr lang="en-US" dirty="0"/>
              <a:t>Profit maximization  </a:t>
            </a:r>
          </a:p>
          <a:p>
            <a:r>
              <a:rPr lang="en-US" dirty="0"/>
              <a:t>Machine learning method : Linear regression method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74A2-B104-8449-BAE6-7DCCF7F3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8E9-D6BE-FE4E-82D2-5C7189A6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b="1" dirty="0"/>
              <a:t>Data set and Response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F97D-5862-4B40-A4C9-6E0EA7E4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Input Factors: </a:t>
            </a:r>
          </a:p>
          <a:p>
            <a:pPr marL="0" indent="0">
              <a:buNone/>
            </a:pPr>
            <a:r>
              <a:rPr lang="en-US" sz="2000" dirty="0"/>
              <a:t>Ambient Temperature (AT)</a:t>
            </a:r>
          </a:p>
          <a:p>
            <a:pPr marL="0" indent="0">
              <a:buNone/>
            </a:pPr>
            <a:r>
              <a:rPr lang="en-US" sz="2000" dirty="0"/>
              <a:t>Relative Humidity (RH)</a:t>
            </a:r>
          </a:p>
          <a:p>
            <a:pPr marL="0" indent="0">
              <a:buNone/>
            </a:pPr>
            <a:r>
              <a:rPr lang="en-US" sz="2000" dirty="0"/>
              <a:t>Ambient Pressure (AP)</a:t>
            </a:r>
          </a:p>
          <a:p>
            <a:pPr marL="0" indent="0">
              <a:buNone/>
            </a:pPr>
            <a:r>
              <a:rPr lang="en-US" sz="2000" dirty="0"/>
              <a:t>Exhaust Vacuum (V)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Response Variable:</a:t>
            </a:r>
          </a:p>
          <a:p>
            <a:pPr marL="0" indent="0">
              <a:buNone/>
            </a:pPr>
            <a:r>
              <a:rPr lang="en-US" sz="2000" dirty="0"/>
              <a:t>Electrical Power (PE)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D2B52-F6DA-5545-86AF-5B137CA0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19" y="1183661"/>
            <a:ext cx="5614835" cy="4337459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8D151-0117-704E-9CD3-02351CB5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9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4348-FFAC-B94C-B97F-74F45144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b="1" dirty="0"/>
              <a:t>Correlation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37C77E-A7D3-4ACD-89B3-CBF70628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The highest correlation among input features is between T and V (0.84). </a:t>
            </a:r>
          </a:p>
          <a:p>
            <a:r>
              <a:rPr lang="en-US" sz="2000" dirty="0"/>
              <a:t>The highest correlations with target variable are also observed with T (- 0.95) and V(-0.87).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picture containing light&#10;&#10;Description automatically generated">
            <a:extLst>
              <a:ext uri="{FF2B5EF4-FFF2-40B4-BE49-F238E27FC236}">
                <a16:creationId xmlns:a16="http://schemas.microsoft.com/office/drawing/2014/main" id="{30EB01AA-1B77-8E44-AC35-29F6C68A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41" y="965595"/>
            <a:ext cx="4773591" cy="4773591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9F866-B5F0-2648-AF44-136CCFC4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1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8D48-CDCE-8B4E-9647-80F230BA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Simple Linear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4013-BD6A-F843-903F-5D6BD696A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56114" cy="3802289"/>
          </a:xfrm>
        </p:spPr>
        <p:txBody>
          <a:bodyPr/>
          <a:lstStyle/>
          <a:p>
            <a:r>
              <a:rPr lang="en-US" dirty="0"/>
              <a:t>Based on Temperature </a:t>
            </a:r>
          </a:p>
          <a:p>
            <a:r>
              <a:rPr lang="en-US" dirty="0"/>
              <a:t>Adjusted R-squared 0.8989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3A211-3450-4945-8F7F-63BED4CB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21" y="2241550"/>
            <a:ext cx="439461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C147A-AE9E-E647-95DE-60909A51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88" y="1825625"/>
            <a:ext cx="3176588" cy="31765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71286E-1837-5947-AA37-B43EEF45A913}"/>
              </a:ext>
            </a:extLst>
          </p:cNvPr>
          <p:cNvSpPr txBox="1">
            <a:spLocks/>
          </p:cNvSpPr>
          <p:nvPr/>
        </p:nvSpPr>
        <p:spPr>
          <a:xfrm>
            <a:off x="3494314" y="5167312"/>
            <a:ext cx="3496108" cy="380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PE= -2.17*AT+497.03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7B890-F432-ED45-930A-0266D4C1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6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A979-8F28-B14C-AD95-F4E857B3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 Model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0C83D-4293-204D-8361-48C2EBD5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48013" cy="3824061"/>
          </a:xfrm>
        </p:spPr>
        <p:txBody>
          <a:bodyPr/>
          <a:lstStyle/>
          <a:p>
            <a:r>
              <a:rPr lang="en-US" dirty="0"/>
              <a:t>Based on Humidity</a:t>
            </a:r>
          </a:p>
          <a:p>
            <a:r>
              <a:rPr lang="en-US" dirty="0"/>
              <a:t>Adjusted R-squared 0.1519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C9B21-00B8-A043-A623-095C75B9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38" y="1825625"/>
            <a:ext cx="3432175" cy="34321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FBE859-880E-B64F-855F-DF9B338C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03" y="1935104"/>
            <a:ext cx="4716609" cy="32132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5DAE14-7415-EB44-944E-71908262C47C}"/>
              </a:ext>
            </a:extLst>
          </p:cNvPr>
          <p:cNvSpPr txBox="1">
            <a:spLocks/>
          </p:cNvSpPr>
          <p:nvPr/>
        </p:nvSpPr>
        <p:spPr>
          <a:xfrm>
            <a:off x="3494314" y="5167312"/>
            <a:ext cx="3496108" cy="380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PE= 0.46*RH+420.96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C2C4E-9255-FB40-9FFF-6E1432FD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2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B428-22CA-654A-95C4-56388058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A5A7-E4BD-C847-94CA-78DC3FB0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254829" cy="3987346"/>
          </a:xfrm>
        </p:spPr>
        <p:txBody>
          <a:bodyPr/>
          <a:lstStyle/>
          <a:p>
            <a:r>
              <a:rPr lang="en-US" dirty="0"/>
              <a:t>Combination  of Temperature and Humidity </a:t>
            </a:r>
          </a:p>
          <a:p>
            <a:r>
              <a:rPr lang="en-US" dirty="0"/>
              <a:t>Adjusted R-squared 0.9209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72E3B776-B65D-3F48-A1BE-A4D5EFFF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47" y="1528309"/>
            <a:ext cx="6535289" cy="3863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092239-11BC-2147-925D-FC708A6194AF}"/>
              </a:ext>
            </a:extLst>
          </p:cNvPr>
          <p:cNvSpPr txBox="1">
            <a:spLocks/>
          </p:cNvSpPr>
          <p:nvPr/>
        </p:nvSpPr>
        <p:spPr>
          <a:xfrm>
            <a:off x="3494313" y="5167312"/>
            <a:ext cx="5628172" cy="380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PE= -2.39*AT-0.206*RH+516.47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DDD926-30CD-A241-B822-C56BE6BF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021E7-2787-C849-A517-35038D06D8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7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368</Words>
  <Application>Microsoft Macintosh PowerPoint</Application>
  <PresentationFormat>Widescreen</PresentationFormat>
  <Paragraphs>75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The Electrical Power Predication of Combined Cycle Power Plant using Regression Model </vt:lpstr>
      <vt:lpstr>Agenda </vt:lpstr>
      <vt:lpstr>Introduction </vt:lpstr>
      <vt:lpstr>Objectives </vt:lpstr>
      <vt:lpstr>Data set and Response Variable</vt:lpstr>
      <vt:lpstr>Correlation </vt:lpstr>
      <vt:lpstr>Simple Linear Regression Model </vt:lpstr>
      <vt:lpstr>Simple Linear Regression Model (Contd.)</vt:lpstr>
      <vt:lpstr>Multiple Linear Regression Model </vt:lpstr>
      <vt:lpstr>Multiple Linear Regression Model (Contd.)</vt:lpstr>
      <vt:lpstr>SLR VS. MLR Model </vt:lpstr>
      <vt:lpstr>Conclusion and Future Works </vt:lpstr>
      <vt:lpstr>Questions 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Electrical Power Predication of Combined Cycle Power Plant using Regression Model </dc:title>
  <dc:creator>SYEDUZZAMAN KHAN</dc:creator>
  <cp:lastModifiedBy>SYEDUZZAMAN KHAN</cp:lastModifiedBy>
  <cp:revision>48</cp:revision>
  <dcterms:created xsi:type="dcterms:W3CDTF">2019-03-05T17:43:26Z</dcterms:created>
  <dcterms:modified xsi:type="dcterms:W3CDTF">2019-03-06T04:56:08Z</dcterms:modified>
</cp:coreProperties>
</file>